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4" r:id="rId1"/>
  </p:sldMasterIdLst>
  <p:notesMasterIdLst>
    <p:notesMasterId r:id="rId21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69" r:id="rId11"/>
    <p:sldId id="271" r:id="rId12"/>
    <p:sldId id="272" r:id="rId13"/>
    <p:sldId id="274" r:id="rId14"/>
    <p:sldId id="273" r:id="rId15"/>
    <p:sldId id="275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1" autoAdjust="0"/>
    <p:restoredTop sz="99126" autoAdjust="0"/>
  </p:normalViewPr>
  <p:slideViewPr>
    <p:cSldViewPr>
      <p:cViewPr varScale="1">
        <p:scale>
          <a:sx n="106" d="100"/>
          <a:sy n="106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0883F-1F88-493D-BDB9-8AF49419EDCE}" type="datetimeFigureOut">
              <a:rPr lang="es-ES" smtClean="0"/>
              <a:t>25/09/2008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22F16-1750-450B-8239-AFB75E2799A1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22F16-1750-450B-8239-AFB75E2799A1}" type="slidenum">
              <a:rPr lang="es-ES" smtClean="0"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D81189E-FFB4-445E-A970-4861176F7E9D}" type="datetimeFigureOut">
              <a:rPr lang="es-ES" smtClean="0"/>
              <a:pPr/>
              <a:t>25/09/2008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B5130F-64A9-45F8-927C-0DCF68964809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44" y="6357958"/>
            <a:ext cx="8829692" cy="500042"/>
          </a:xfrm>
          <a:effectLst>
            <a:outerShdw blurRad="50800" dist="38100" dir="2700000" algn="tl" rotWithShape="0">
              <a:schemeClr val="accent3">
                <a:lumMod val="40000"/>
                <a:lumOff val="60000"/>
                <a:alpha val="40000"/>
              </a:schemeClr>
            </a:outerShdw>
          </a:effectLst>
        </p:spPr>
        <p:txBody>
          <a:bodyPr>
            <a:normAutofit/>
          </a:bodyPr>
          <a:lstStyle/>
          <a:p>
            <a:r>
              <a:rPr 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</a:t>
            </a:r>
            <a:r>
              <a:rPr lang="es-ES_tradnl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iguel</a:t>
            </a:r>
            <a:r>
              <a:rPr 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</a:t>
            </a:r>
            <a:r>
              <a:rPr lang="es-ES_tradnl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arascó</a:t>
            </a:r>
            <a:r>
              <a:rPr 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</a:t>
            </a:r>
            <a:r>
              <a:rPr lang="es-ES_tradnl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cuña</a:t>
            </a:r>
            <a:r>
              <a:rPr 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- </a:t>
            </a:r>
            <a:r>
              <a:rPr lang="es-ES_tradnl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</a:t>
            </a:r>
            <a:r>
              <a:rPr 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.L</a:t>
            </a:r>
            <a:r>
              <a:rPr lang="es-ES_tradnl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ock</a:t>
            </a:r>
            <a:r>
              <a:rPr 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</a:t>
            </a:r>
            <a:r>
              <a:rPr lang="es-ES_tradnl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icking</a:t>
            </a:r>
            <a:r>
              <a:rPr 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s-ES_tradnl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es</a:t>
            </a:r>
            <a:endParaRPr lang="es-E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s-E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44" y="191136"/>
            <a:ext cx="8858312" cy="1119174"/>
          </a:xfrm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/>
          <a:p>
            <a:r>
              <a:rPr lang="es-ES" sz="6600" b="1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LockPicking</a:t>
            </a:r>
            <a:endParaRPr lang="es-ES" sz="6000" b="1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844" y="1191268"/>
            <a:ext cx="8858312" cy="523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latin typeface="Tahoma" pitchFamily="34" charset="0"/>
                <a:cs typeface="Tahoma" pitchFamily="34" charset="0"/>
              </a:rPr>
              <a:t>(In)Seguridad Física</a:t>
            </a:r>
            <a:endParaRPr lang="es-ES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900379"/>
            <a:ext cx="3190875" cy="2886075"/>
          </a:xfrm>
          <a:prstGeom prst="rect">
            <a:avLst/>
          </a:prstGeom>
          <a:noFill/>
          <a:ln w="9525" cap="rnd" cmpd="sng">
            <a:solidFill>
              <a:schemeClr val="tx1"/>
            </a:solidFill>
            <a:round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881329"/>
            <a:ext cx="2076450" cy="2905125"/>
          </a:xfrm>
          <a:prstGeom prst="rect">
            <a:avLst/>
          </a:prstGeom>
          <a:noFill/>
          <a:ln w="9525" cap="rnd" cmpd="sng">
            <a:solidFill>
              <a:schemeClr val="tx1"/>
            </a:solidFill>
            <a:round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357950" y="2000240"/>
            <a:ext cx="2622834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dirty="0" err="1" smtClean="0">
                <a:latin typeface="Tahoma" pitchFamily="34" charset="0"/>
                <a:cs typeface="Tahoma" pitchFamily="34" charset="0"/>
              </a:rPr>
              <a:t>LaCon</a:t>
            </a:r>
            <a:r>
              <a:rPr lang="es-ES" sz="2000" dirty="0" smtClean="0">
                <a:latin typeface="Tahoma" pitchFamily="34" charset="0"/>
                <a:cs typeface="Tahoma" pitchFamily="34" charset="0"/>
              </a:rPr>
              <a:t> – </a:t>
            </a:r>
            <a:r>
              <a:rPr lang="es-ES" sz="2000" dirty="0" err="1" smtClean="0">
                <a:latin typeface="Tahoma" pitchFamily="34" charset="0"/>
                <a:cs typeface="Tahoma" pitchFamily="34" charset="0"/>
              </a:rPr>
              <a:t>Malaga</a:t>
            </a:r>
            <a:r>
              <a:rPr lang="es-ES" sz="2000" dirty="0" smtClean="0">
                <a:latin typeface="Tahoma" pitchFamily="34" charset="0"/>
                <a:cs typeface="Tahoma" pitchFamily="34" charset="0"/>
              </a:rPr>
              <a:t> 2008</a:t>
            </a:r>
            <a:endParaRPr lang="es-ES" sz="2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Mushroom</a:t>
            </a:r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Pins</a:t>
            </a:r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 Bypass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786314" y="642918"/>
            <a:ext cx="4214842" cy="642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Pistolas de apertura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14" name="Picture 10" descr="Best_pic_of_pickg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42844" y="1500174"/>
            <a:ext cx="3165041" cy="2500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616708" y="3669517"/>
            <a:ext cx="3214710" cy="21621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7" descr="06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5" y="1928802"/>
            <a:ext cx="5572164" cy="3571899"/>
          </a:xfrm>
          <a:prstGeom prst="rect">
            <a:avLst/>
          </a:prstGeom>
          <a:noFill/>
          <a:ln w="25400" cap="flat">
            <a:solidFill>
              <a:schemeClr val="tx1">
                <a:alpha val="29000"/>
              </a:schemeClr>
            </a:solidFill>
            <a:bevel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Bumping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Picture 6" descr="0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-827087" y="3211513"/>
            <a:ext cx="4552950" cy="1676400"/>
          </a:xfrm>
          <a:prstGeom prst="rect">
            <a:avLst/>
          </a:prstGeom>
          <a:noFill/>
          <a:ln w="19050">
            <a:solidFill>
              <a:schemeClr val="tx1">
                <a:alpha val="50000"/>
              </a:schemeClr>
            </a:solidFill>
            <a:miter lim="800000"/>
            <a:headEnd/>
            <a:tailEnd/>
          </a:ln>
        </p:spPr>
      </p:pic>
      <p:pic>
        <p:nvPicPr>
          <p:cNvPr id="8" name="Picture 7" descr="0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1844675"/>
            <a:ext cx="5715000" cy="4286250"/>
          </a:xfrm>
          <a:prstGeom prst="rect">
            <a:avLst/>
          </a:prstGeom>
          <a:noFill/>
          <a:ln w="22225">
            <a:solidFill>
              <a:schemeClr val="tx1">
                <a:alpha val="1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Demo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786314" y="642918"/>
            <a:ext cx="4214842" cy="642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Bumping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7158" y="3500438"/>
            <a:ext cx="8534400" cy="7589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All</a:t>
            </a:r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your</a:t>
            </a:r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locks</a:t>
            </a:r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 are </a:t>
            </a: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belong</a:t>
            </a:r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to</a:t>
            </a:r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us</a:t>
            </a: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Cerraduras Tubulares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Picture 7" descr="23-tubular_key_push_lock-pl3504-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928802"/>
            <a:ext cx="3743325" cy="2735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857628"/>
            <a:ext cx="2381250" cy="2295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58578" y="1785926"/>
            <a:ext cx="2971140" cy="2357454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Cerraduras Tubulares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786314" y="642918"/>
            <a:ext cx="4214842" cy="642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Fundamentos y apertura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4" name="Picture 7" descr="Tubular_-_Thum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57364"/>
            <a:ext cx="5480305" cy="450059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695471"/>
            <a:ext cx="2895600" cy="47339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Demo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786314" y="642918"/>
            <a:ext cx="4214842" cy="642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Apertura Tubular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7158" y="3500438"/>
            <a:ext cx="8534400" cy="7589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All</a:t>
            </a:r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your</a:t>
            </a:r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 Laptops are </a:t>
            </a: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belong</a:t>
            </a:r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to</a:t>
            </a:r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es-ES_tradnl" sz="40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us</a:t>
            </a: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Técnicas Curiosas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786314" y="642918"/>
            <a:ext cx="4214842" cy="642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Padlock</a:t>
            </a: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kumimoji="0" lang="es-ES_trad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Shims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6" name="Picture 5" descr="mpsa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500174"/>
            <a:ext cx="3071834" cy="3071834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7066" y="3500438"/>
            <a:ext cx="23026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 descr="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500174"/>
            <a:ext cx="3216275" cy="48244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Técnicas Curiosas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786314" y="642918"/>
            <a:ext cx="4214842" cy="642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Resbalón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5" name="Picture 8" descr="3384_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111516"/>
            <a:ext cx="3357586" cy="2175004"/>
          </a:xfrm>
          <a:prstGeom prst="rect">
            <a:avLst/>
          </a:prstGeom>
          <a:noFill/>
        </p:spPr>
      </p:pic>
      <p:pic>
        <p:nvPicPr>
          <p:cNvPr id="6" name="Picture 9" descr="33850_4_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500174"/>
            <a:ext cx="3357586" cy="2628900"/>
          </a:xfrm>
          <a:prstGeom prst="rect">
            <a:avLst/>
          </a:prstGeom>
          <a:noFill/>
        </p:spPr>
      </p:pic>
      <p:pic>
        <p:nvPicPr>
          <p:cNvPr id="7" name="Picture 10" descr="t_karte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36643" y="1500174"/>
            <a:ext cx="2363787" cy="2376488"/>
          </a:xfrm>
          <a:prstGeom prst="rect">
            <a:avLst/>
          </a:prstGeom>
          <a:noFill/>
        </p:spPr>
      </p:pic>
      <p:pic>
        <p:nvPicPr>
          <p:cNvPr id="8" name="Picture 11" descr="339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1706" y="3929066"/>
            <a:ext cx="2641600" cy="228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Técnicas Curiosas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786314" y="642918"/>
            <a:ext cx="4214842" cy="642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Auto </a:t>
            </a:r>
            <a:r>
              <a:rPr kumimoji="0" lang="es-ES_trad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Jigglers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9" name="Picture 5" descr="RCS-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621" y="1643050"/>
            <a:ext cx="4952948" cy="4643470"/>
          </a:xfrm>
          <a:prstGeom prst="rect">
            <a:avLst/>
          </a:prstGeom>
          <a:noFill/>
        </p:spPr>
      </p:pic>
      <p:pic>
        <p:nvPicPr>
          <p:cNvPr id="10" name="Picture 5" descr="RL-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4608881" y="2680065"/>
            <a:ext cx="4641146" cy="25717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714488"/>
            <a:ext cx="448317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42844" y="71414"/>
            <a:ext cx="8858312" cy="1119174"/>
          </a:xfrm>
          <a:prstGeom prst="rect">
            <a:avLst/>
          </a:prstGeom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vert="horz" anchor="b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LockPicking</a:t>
            </a:r>
            <a:endParaRPr kumimoji="0" lang="es-ES" sz="6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142844" y="6357958"/>
            <a:ext cx="8829692" cy="500042"/>
          </a:xfrm>
          <a:prstGeom prst="rect">
            <a:avLst/>
          </a:prstGeom>
          <a:effectLst>
            <a:outerShdw blurRad="50800" dist="38100" dir="2700000" algn="tl" rotWithShape="0">
              <a:schemeClr val="accent3">
                <a:lumMod val="40000"/>
                <a:lumOff val="60000"/>
                <a:alpha val="40000"/>
              </a:schemeClr>
            </a:outerShdw>
          </a:effectLst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s-ES_tradnl" sz="16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s-ES_tradnl" sz="14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iguel</a:t>
            </a:r>
            <a:r>
              <a:rPr kumimoji="0" lang="es-ES_tradnl" sz="16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</a:t>
            </a:r>
            <a:r>
              <a:rPr kumimoji="0" lang="es-ES_tradnl" sz="14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arascó</a:t>
            </a:r>
            <a:r>
              <a:rPr kumimoji="0" lang="es-ES_tradnl" sz="16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r>
              <a:rPr kumimoji="0" lang="es-ES_tradnl" sz="14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cuña</a:t>
            </a:r>
            <a:r>
              <a:rPr kumimoji="0" lang="es-ES_tradnl" sz="16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</a:t>
            </a:r>
            <a:r>
              <a:rPr kumimoji="0" lang="es-ES_tradnl" sz="14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</a:t>
            </a:r>
            <a:r>
              <a:rPr kumimoji="0" lang="es-ES_tradnl" sz="16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.L</a:t>
            </a:r>
            <a:r>
              <a:rPr kumimoji="0" lang="es-ES_tradnl" sz="14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ock</a:t>
            </a:r>
            <a:r>
              <a:rPr kumimoji="0" lang="es-ES_tradnl" sz="16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s-ES_tradnl" sz="14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icking</a:t>
            </a:r>
            <a:r>
              <a:rPr kumimoji="0" lang="es-ES_tradnl" sz="16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es-ES_tradnl" sz="1400" b="1" i="0" u="none" strike="noStrike" kern="1200" cap="all" spc="25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  <a:endParaRPr kumimoji="0" lang="es-ES" sz="1600" b="1" i="0" u="none" strike="noStrike" kern="1200" cap="all" spc="250" normalizeH="0" baseline="0" noProof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s-ES" sz="1400" b="1" i="0" u="none" strike="noStrike" kern="1200" cap="all" spc="25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erradura4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928802"/>
            <a:ext cx="6877050" cy="4229100"/>
          </a:xfrm>
          <a:prstGeom prst="rect">
            <a:avLst/>
          </a:prstGeom>
          <a:ln>
            <a:solidFill>
              <a:schemeClr val="tx1">
                <a:alpha val="50000"/>
              </a:schemeClr>
            </a:solidFill>
          </a:ln>
        </p:spPr>
      </p:pic>
      <p:pic>
        <p:nvPicPr>
          <p:cNvPr id="8" name="Picture 7" descr="cerradura3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1928802"/>
            <a:ext cx="6877050" cy="4229100"/>
          </a:xfrm>
          <a:prstGeom prst="rect">
            <a:avLst/>
          </a:prstGeom>
          <a:ln>
            <a:solidFill>
              <a:schemeClr val="tx1">
                <a:alpha val="50000"/>
              </a:schemeClr>
            </a:solidFill>
          </a:ln>
        </p:spPr>
      </p:pic>
      <p:pic>
        <p:nvPicPr>
          <p:cNvPr id="10" name="Picture 9" descr="cerradura2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2976" y="1928802"/>
            <a:ext cx="6877050" cy="4229100"/>
          </a:xfrm>
          <a:prstGeom prst="rect">
            <a:avLst/>
          </a:prstGeom>
          <a:ln>
            <a:solidFill>
              <a:schemeClr val="tx1">
                <a:alpha val="5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Fundamentos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Content Placeholder 9" descr="cerradura1.bmp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1142976" y="1928802"/>
            <a:ext cx="6877050" cy="4229100"/>
          </a:xfrm>
          <a:ln>
            <a:solidFill>
              <a:schemeClr val="tx1">
                <a:alpha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Fundamentos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2" name="Picture 6" descr="0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30" y="1768511"/>
            <a:ext cx="3067050" cy="4295775"/>
          </a:xfrm>
          <a:prstGeom prst="rect">
            <a:avLst/>
          </a:prstGeom>
          <a:noFill/>
          <a:ln w="9525">
            <a:solidFill>
              <a:schemeClr val="tx1">
                <a:alpha val="49000"/>
              </a:schemeClr>
            </a:solidFill>
            <a:miter lim="800000"/>
            <a:headEnd/>
            <a:tailEnd/>
          </a:ln>
        </p:spPr>
      </p:pic>
      <p:pic>
        <p:nvPicPr>
          <p:cNvPr id="13" name="Picture 7" descr="0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6520" y="1763731"/>
            <a:ext cx="3067050" cy="4295775"/>
          </a:xfrm>
          <a:prstGeom prst="rect">
            <a:avLst/>
          </a:prstGeom>
          <a:noFill/>
          <a:ln w="9525">
            <a:solidFill>
              <a:schemeClr val="tx1">
                <a:alpha val="49000"/>
              </a:schemeClr>
            </a:solidFill>
            <a:miter lim="800000"/>
            <a:headEnd/>
            <a:tailEnd/>
          </a:ln>
        </p:spPr>
      </p:pic>
      <p:pic>
        <p:nvPicPr>
          <p:cNvPr id="14" name="Picture 8" descr="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763731"/>
            <a:ext cx="2087563" cy="4308475"/>
          </a:xfrm>
          <a:prstGeom prst="rect">
            <a:avLst/>
          </a:prstGeom>
          <a:noFill/>
          <a:ln w="9525">
            <a:solidFill>
              <a:schemeClr val="tx1">
                <a:alpha val="49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Fundamentos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8" descr="0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628775"/>
            <a:ext cx="7343775" cy="4443431"/>
          </a:xfrm>
          <a:prstGeom prst="rect">
            <a:avLst/>
          </a:prstGeom>
          <a:noFill/>
          <a:ln w="9525">
            <a:solidFill>
              <a:schemeClr val="tx1">
                <a:alpha val="67000"/>
              </a:schemeClr>
            </a:solidFill>
            <a:miter lim="800000"/>
            <a:headEnd/>
            <a:tailEnd/>
          </a:ln>
        </p:spPr>
      </p:pic>
      <p:pic>
        <p:nvPicPr>
          <p:cNvPr id="7" name="Picture 7" descr="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628775"/>
            <a:ext cx="2146625" cy="4443431"/>
          </a:xfrm>
          <a:prstGeom prst="rect">
            <a:avLst/>
          </a:prstGeom>
          <a:noFill/>
          <a:ln w="9525">
            <a:solidFill>
              <a:schemeClr val="tx1">
                <a:alpha val="67000"/>
              </a:schemeClr>
            </a:solidFill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5786446" y="1500174"/>
            <a:ext cx="1428760" cy="2714644"/>
          </a:xfrm>
          <a:prstGeom prst="ellipse">
            <a:avLst/>
          </a:prstGeom>
          <a:noFill/>
          <a:ln w="101600" cap="rnd" cmpd="sng">
            <a:solidFill>
              <a:srgbClr val="FF0000"/>
            </a:solidFill>
            <a:prstDash val="sysDash"/>
            <a:beve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Herramientas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643050"/>
            <a:ext cx="4173538" cy="4608512"/>
          </a:xfrm>
          <a:prstGeom prst="rect">
            <a:avLst/>
          </a:prstGeom>
          <a:noFill/>
          <a:ln w="9525">
            <a:solidFill>
              <a:schemeClr val="tx1">
                <a:alpha val="51000"/>
              </a:schemeClr>
            </a:solidFill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071678"/>
            <a:ext cx="3562350" cy="3810000"/>
          </a:xfrm>
          <a:prstGeom prst="rect">
            <a:avLst/>
          </a:prstGeom>
          <a:noFill/>
          <a:ln w="9525">
            <a:solidFill>
              <a:schemeClr val="tx1">
                <a:alpha val="51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000760" y="642918"/>
            <a:ext cx="3000396" cy="642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Tensores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Herramientas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9" name="Picture 7" descr="MP-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5" y="2062162"/>
            <a:ext cx="8208963" cy="1001712"/>
          </a:xfrm>
          <a:prstGeom prst="rect">
            <a:avLst/>
          </a:prstGeom>
          <a:noFill/>
          <a:ln w="9525">
            <a:solidFill>
              <a:schemeClr val="tx1">
                <a:alpha val="48000"/>
              </a:schemeClr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0" name="Picture 8" descr="MP-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646487"/>
            <a:ext cx="8215370" cy="1017587"/>
          </a:xfrm>
          <a:prstGeom prst="rect">
            <a:avLst/>
          </a:prstGeom>
          <a:noFill/>
          <a:ln w="9525">
            <a:solidFill>
              <a:schemeClr val="tx1">
                <a:alpha val="48000"/>
              </a:schemeClr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1" name="Picture 9" descr="MP-0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5143512"/>
            <a:ext cx="8208962" cy="1036637"/>
          </a:xfrm>
          <a:prstGeom prst="rect">
            <a:avLst/>
          </a:prstGeom>
          <a:noFill/>
          <a:ln w="9525">
            <a:solidFill>
              <a:schemeClr val="tx1">
                <a:alpha val="48000"/>
              </a:schemeClr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611188" y="1714488"/>
            <a:ext cx="17287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2400" dirty="0">
                <a:solidFill>
                  <a:schemeClr val="tx2"/>
                </a:solidFill>
              </a:rPr>
              <a:t>Finger Pick</a:t>
            </a: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611188" y="3286124"/>
            <a:ext cx="230505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2400" dirty="0">
                <a:solidFill>
                  <a:schemeClr val="tx2"/>
                </a:solidFill>
              </a:rPr>
              <a:t>Half Diamond</a:t>
            </a: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611188" y="4786322"/>
            <a:ext cx="172878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2400" dirty="0">
                <a:solidFill>
                  <a:schemeClr val="tx2"/>
                </a:solidFill>
              </a:rPr>
              <a:t>Snake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000760" y="642918"/>
            <a:ext cx="3000396" cy="642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Ganzúas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Técnica de apertura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9" name="Picture 7" descr="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1031" y="1500174"/>
            <a:ext cx="4261563" cy="4429156"/>
          </a:xfrm>
          <a:prstGeom prst="rect">
            <a:avLst/>
          </a:prstGeom>
          <a:noFill/>
          <a:ln w="9525">
            <a:solidFill>
              <a:schemeClr val="tx1">
                <a:alpha val="48000"/>
              </a:schemeClr>
            </a:solidFill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06" y="2071678"/>
            <a:ext cx="4670963" cy="3500462"/>
          </a:xfrm>
          <a:prstGeom prst="rect">
            <a:avLst/>
          </a:prstGeom>
          <a:noFill/>
          <a:ln w="9525">
            <a:solidFill>
              <a:schemeClr val="tx1">
                <a:alpha val="48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Contramedidas en cerraduras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" name="Picture 2" descr="G:\Tarako\WhiteHack\pines\s-pinspool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714488"/>
            <a:ext cx="1396543" cy="265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Picture 3" descr="G:\Tarako\WhiteHack\pines\s-pin-ser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3484" y="1714488"/>
            <a:ext cx="1268384" cy="26432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4" descr="G:\Tarako\WhiteHack\pines\pin1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4357693"/>
            <a:ext cx="2643206" cy="17139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6000760" y="642918"/>
            <a:ext cx="3000396" cy="6429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Mushroom</a:t>
            </a: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kumimoji="0" lang="es-ES_trad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Pins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14" name="Picture 4" descr="C:\LockPicking\p35b-nt_b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1500174"/>
            <a:ext cx="3362325" cy="48482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cs typeface="Tahoma" pitchFamily="34" charset="0"/>
              </a:rPr>
              <a:t>Más Fundamentos</a:t>
            </a:r>
            <a:endParaRPr lang="es-ES" sz="4000" dirty="0">
              <a:solidFill>
                <a:schemeClr val="bg2">
                  <a:lumMod val="1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2844" y="1571612"/>
            <a:ext cx="4143404" cy="5000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Choques </a:t>
            </a:r>
            <a:r>
              <a:rPr lang="es-ES_tradnl" sz="28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El</a:t>
            </a:r>
            <a:r>
              <a:rPr lang="es-ES_tradnl" sz="2800" dirty="0" err="1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á</a:t>
            </a:r>
            <a:r>
              <a:rPr kumimoji="0" lang="es-ES_trad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sticos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786314" y="1571612"/>
            <a:ext cx="4214842" cy="5000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Choques </a:t>
            </a:r>
            <a:r>
              <a:rPr lang="es-ES_tradnl" sz="2800" dirty="0" err="1" smtClean="0">
                <a:solidFill>
                  <a:schemeClr val="bg2">
                    <a:lumMod val="10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Inelá</a:t>
            </a:r>
            <a:r>
              <a:rPr kumimoji="0" lang="es-ES_tradnl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sticos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071934" y="1571612"/>
            <a:ext cx="928694" cy="5000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VS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2050" name="Picture 2" descr="C:\LockPicking\Choque Elastic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14554"/>
            <a:ext cx="4143404" cy="3643338"/>
          </a:xfrm>
          <a:prstGeom prst="rect">
            <a:avLst/>
          </a:prstGeom>
          <a:noFill/>
        </p:spPr>
      </p:pic>
      <p:pic>
        <p:nvPicPr>
          <p:cNvPr id="2051" name="Picture 3" descr="C:\LockPicking\Bolas_Choque Inelastico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8087" y="2214554"/>
            <a:ext cx="4241599" cy="36433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109</Words>
  <Application>Microsoft Office PowerPoint</Application>
  <PresentationFormat>On-screen Show (4:3)</PresentationFormat>
  <Paragraphs>60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Civic</vt:lpstr>
      <vt:lpstr>LockPicking</vt:lpstr>
      <vt:lpstr>Fundamentos</vt:lpstr>
      <vt:lpstr>Fundamentos</vt:lpstr>
      <vt:lpstr>Fundamentos</vt:lpstr>
      <vt:lpstr>Herramientas</vt:lpstr>
      <vt:lpstr>Herramientas</vt:lpstr>
      <vt:lpstr>Técnica de apertura</vt:lpstr>
      <vt:lpstr>Contramedidas en cerraduras</vt:lpstr>
      <vt:lpstr>Más Fundamentos</vt:lpstr>
      <vt:lpstr>Mushroom Pins Bypass</vt:lpstr>
      <vt:lpstr>Bumping</vt:lpstr>
      <vt:lpstr>Demo</vt:lpstr>
      <vt:lpstr>Cerraduras Tubulares</vt:lpstr>
      <vt:lpstr>Cerraduras Tubulares</vt:lpstr>
      <vt:lpstr>Demo</vt:lpstr>
      <vt:lpstr>Técnicas Curiosas</vt:lpstr>
      <vt:lpstr>Técnicas Curiosas</vt:lpstr>
      <vt:lpstr>Técnicas Curiosas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2008-09-25T13:52:57Z</dcterms:created>
  <dcterms:modified xsi:type="dcterms:W3CDTF">2008-09-25T13:53:07Z</dcterms:modified>
</cp:coreProperties>
</file>